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</p:sldIdLst>
  <p:sldSz cx="9906000" cy="6858000" type="A4"/>
  <p:notesSz cx="10018713" cy="6888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C69"/>
    <a:srgbClr val="0B4C6D"/>
    <a:srgbClr val="F0875C"/>
    <a:srgbClr val="57C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5" Type="http://schemas.microsoft.com/office/2016/11/relationships/changesInfo" Target="changesInfos/changesInfo1.xml"/><Relationship Id="rId4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eleine Holdsworth" userId="bf1e14c61b459794" providerId="LiveId" clId="{94A329E5-4E13-4C6C-9FA3-D3B18AF1BC8F}"/>
    <pc:docChg chg="undo custSel modSld">
      <pc:chgData name="Madeleine Holdsworth" userId="bf1e14c61b459794" providerId="LiveId" clId="{94A329E5-4E13-4C6C-9FA3-D3B18AF1BC8F}" dt="2022-10-19T11:53:38.466" v="892" actId="20577"/>
      <pc:docMkLst>
        <pc:docMk/>
      </pc:docMkLst>
      <pc:sldChg chg="modSp mod">
        <pc:chgData name="Madeleine Holdsworth" userId="bf1e14c61b459794" providerId="LiveId" clId="{94A329E5-4E13-4C6C-9FA3-D3B18AF1BC8F}" dt="2022-10-19T11:52:59.044" v="799" actId="20577"/>
        <pc:sldMkLst>
          <pc:docMk/>
          <pc:sldMk cId="3810379117" sldId="256"/>
        </pc:sldMkLst>
        <pc:graphicFrameChg chg="modGraphic">
          <ac:chgData name="Madeleine Holdsworth" userId="bf1e14c61b459794" providerId="LiveId" clId="{94A329E5-4E13-4C6C-9FA3-D3B18AF1BC8F}" dt="2022-10-19T11:52:59.044" v="799" actId="20577"/>
          <ac:graphicFrameMkLst>
            <pc:docMk/>
            <pc:sldMk cId="3810379117" sldId="256"/>
            <ac:graphicFrameMk id="17" creationId="{E4F895AC-AAE3-4685-9274-CA37678AF25F}"/>
          </ac:graphicFrameMkLst>
        </pc:graphicFrameChg>
      </pc:sldChg>
      <pc:sldChg chg="modSp mod">
        <pc:chgData name="Madeleine Holdsworth" userId="bf1e14c61b459794" providerId="LiveId" clId="{94A329E5-4E13-4C6C-9FA3-D3B18AF1BC8F}" dt="2022-10-19T11:53:15.493" v="825" actId="20577"/>
        <pc:sldMkLst>
          <pc:docMk/>
          <pc:sldMk cId="1518960715" sldId="257"/>
        </pc:sldMkLst>
        <pc:graphicFrameChg chg="modGraphic">
          <ac:chgData name="Madeleine Holdsworth" userId="bf1e14c61b459794" providerId="LiveId" clId="{94A329E5-4E13-4C6C-9FA3-D3B18AF1BC8F}" dt="2022-10-19T11:53:15.493" v="825" actId="20577"/>
          <ac:graphicFrameMkLst>
            <pc:docMk/>
            <pc:sldMk cId="1518960715" sldId="257"/>
            <ac:graphicFrameMk id="20" creationId="{86002E73-8785-48BF-A591-0A3FAB128015}"/>
          </ac:graphicFrameMkLst>
        </pc:graphicFrameChg>
      </pc:sldChg>
      <pc:sldChg chg="modSp mod">
        <pc:chgData name="Madeleine Holdsworth" userId="bf1e14c61b459794" providerId="LiveId" clId="{94A329E5-4E13-4C6C-9FA3-D3B18AF1BC8F}" dt="2022-10-19T11:53:38.466" v="892" actId="20577"/>
        <pc:sldMkLst>
          <pc:docMk/>
          <pc:sldMk cId="2717934326" sldId="258"/>
        </pc:sldMkLst>
        <pc:graphicFrameChg chg="modGraphic">
          <ac:chgData name="Madeleine Holdsworth" userId="bf1e14c61b459794" providerId="LiveId" clId="{94A329E5-4E13-4C6C-9FA3-D3B18AF1BC8F}" dt="2022-10-19T11:53:38.466" v="892" actId="20577"/>
          <ac:graphicFrameMkLst>
            <pc:docMk/>
            <pc:sldMk cId="2717934326" sldId="258"/>
            <ac:graphicFrameMk id="28" creationId="{00F2905B-2D1F-4D0A-BD34-0E21D4673388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ECE5-3ED9-40EE-808D-AEEAD58E85E4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5BF4-F185-4D76-93CB-2AA652497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45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ECE5-3ED9-40EE-808D-AEEAD58E85E4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5BF4-F185-4D76-93CB-2AA652497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5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ECE5-3ED9-40EE-808D-AEEAD58E85E4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5BF4-F185-4D76-93CB-2AA652497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63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ECE5-3ED9-40EE-808D-AEEAD58E85E4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5BF4-F185-4D76-93CB-2AA652497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177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ECE5-3ED9-40EE-808D-AEEAD58E85E4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5BF4-F185-4D76-93CB-2AA652497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809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ECE5-3ED9-40EE-808D-AEEAD58E85E4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5BF4-F185-4D76-93CB-2AA652497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77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ECE5-3ED9-40EE-808D-AEEAD58E85E4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5BF4-F185-4D76-93CB-2AA652497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49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ECE5-3ED9-40EE-808D-AEEAD58E85E4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5BF4-F185-4D76-93CB-2AA652497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45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ECE5-3ED9-40EE-808D-AEEAD58E85E4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5BF4-F185-4D76-93CB-2AA652497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09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ECE5-3ED9-40EE-808D-AEEAD58E85E4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5BF4-F185-4D76-93CB-2AA652497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653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ECE5-3ED9-40EE-808D-AEEAD58E85E4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5BF4-F185-4D76-93CB-2AA652497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29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AECE5-3ED9-40EE-808D-AEEAD58E85E4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85BF4-F185-4D76-93CB-2AA652497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28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tm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41D5967-ECC7-4BE1-AA13-F79A0FFA9D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8" b="1218"/>
          <a:stretch/>
        </p:blipFill>
        <p:spPr>
          <a:xfrm>
            <a:off x="-45721" y="-67677"/>
            <a:ext cx="9997442" cy="6993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970C7B-3449-4518-98C7-BEBF8F088874}"/>
              </a:ext>
            </a:extLst>
          </p:cNvPr>
          <p:cNvPicPr/>
          <p:nvPr/>
        </p:nvPicPr>
        <p:blipFill rotWithShape="1">
          <a:blip r:embed="rId3"/>
          <a:srcRect l="25674" t="43152" r="40040" b="6602"/>
          <a:stretch/>
        </p:blipFill>
        <p:spPr bwMode="auto">
          <a:xfrm>
            <a:off x="6811864" y="25166"/>
            <a:ext cx="794027" cy="6063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AC32D6-D1A1-4D03-96A6-206D7A7A5592}"/>
              </a:ext>
            </a:extLst>
          </p:cNvPr>
          <p:cNvSpPr txBox="1"/>
          <p:nvPr/>
        </p:nvSpPr>
        <p:spPr>
          <a:xfrm>
            <a:off x="1048628" y="6203225"/>
            <a:ext cx="87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B4C6D"/>
                </a:solidFill>
                <a:latin typeface="Bebas Neue" panose="020B0606020202050201" pitchFamily="34" charset="0"/>
              </a:rPr>
              <a:t>£0.00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A1154DF7-8E4E-4141-94CC-E9BEC9EB3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32" y="3591557"/>
            <a:ext cx="347816" cy="30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1F2ECA24-6E87-4CDC-9BF2-4ADB4A75E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743" y="2723488"/>
            <a:ext cx="347812" cy="30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E9981B07-A346-44F0-ADD7-A6952C707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49" y="2811175"/>
            <a:ext cx="347812" cy="30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E42F0343-7FFB-45AB-8CDC-5C1BFC750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411" y="3533926"/>
            <a:ext cx="347812" cy="30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DEB06801-0DA7-4AFC-8360-E6D83C458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49" y="3547404"/>
            <a:ext cx="347812" cy="30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F0E48421-0865-4189-BCC9-345A821F2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958" y="3591556"/>
            <a:ext cx="347812" cy="30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93A3B6B5-D4AD-45EC-BB5F-AD3F6D627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743" y="1885239"/>
            <a:ext cx="347812" cy="30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BB596E57-F95F-42B2-B934-1752A0E23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382" y="3578187"/>
            <a:ext cx="347812" cy="30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5457152C-B026-4B19-842D-DBCE9C9BF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511" y="1918198"/>
            <a:ext cx="347812" cy="30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4960215-5883-4715-8C63-A36E6AE62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960" y="0"/>
            <a:ext cx="756471" cy="530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A742CBD-FE88-48A1-90D3-5FB9926422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23" y="25166"/>
            <a:ext cx="1160111" cy="513754"/>
          </a:xfrm>
          <a:prstGeom prst="rect">
            <a:avLst/>
          </a:prstGeom>
        </p:spPr>
      </p:pic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E4F895AC-AAE3-4685-9274-CA37678AF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206289"/>
              </p:ext>
            </p:extLst>
          </p:nvPr>
        </p:nvGraphicFramePr>
        <p:xfrm>
          <a:off x="1488015" y="421783"/>
          <a:ext cx="8124208" cy="4451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8376">
                  <a:extLst>
                    <a:ext uri="{9D8B030D-6E8A-4147-A177-3AD203B41FA5}">
                      <a16:colId xmlns:a16="http://schemas.microsoft.com/office/drawing/2014/main" val="4266144524"/>
                    </a:ext>
                  </a:extLst>
                </a:gridCol>
                <a:gridCol w="303605">
                  <a:extLst>
                    <a:ext uri="{9D8B030D-6E8A-4147-A177-3AD203B41FA5}">
                      <a16:colId xmlns:a16="http://schemas.microsoft.com/office/drawing/2014/main" val="3749378730"/>
                    </a:ext>
                  </a:extLst>
                </a:gridCol>
                <a:gridCol w="1374551">
                  <a:extLst>
                    <a:ext uri="{9D8B030D-6E8A-4147-A177-3AD203B41FA5}">
                      <a16:colId xmlns:a16="http://schemas.microsoft.com/office/drawing/2014/main" val="3650899813"/>
                    </a:ext>
                  </a:extLst>
                </a:gridCol>
                <a:gridCol w="305455">
                  <a:extLst>
                    <a:ext uri="{9D8B030D-6E8A-4147-A177-3AD203B41FA5}">
                      <a16:colId xmlns:a16="http://schemas.microsoft.com/office/drawing/2014/main" val="4245409835"/>
                    </a:ext>
                  </a:extLst>
                </a:gridCol>
                <a:gridCol w="1323760">
                  <a:extLst>
                    <a:ext uri="{9D8B030D-6E8A-4147-A177-3AD203B41FA5}">
                      <a16:colId xmlns:a16="http://schemas.microsoft.com/office/drawing/2014/main" val="1515727499"/>
                    </a:ext>
                  </a:extLst>
                </a:gridCol>
                <a:gridCol w="303605">
                  <a:extLst>
                    <a:ext uri="{9D8B030D-6E8A-4147-A177-3AD203B41FA5}">
                      <a16:colId xmlns:a16="http://schemas.microsoft.com/office/drawing/2014/main" val="3933502813"/>
                    </a:ext>
                  </a:extLst>
                </a:gridCol>
                <a:gridCol w="1383579">
                  <a:extLst>
                    <a:ext uri="{9D8B030D-6E8A-4147-A177-3AD203B41FA5}">
                      <a16:colId xmlns:a16="http://schemas.microsoft.com/office/drawing/2014/main" val="433310759"/>
                    </a:ext>
                  </a:extLst>
                </a:gridCol>
                <a:gridCol w="303605">
                  <a:extLst>
                    <a:ext uri="{9D8B030D-6E8A-4147-A177-3AD203B41FA5}">
                      <a16:colId xmlns:a16="http://schemas.microsoft.com/office/drawing/2014/main" val="149746069"/>
                    </a:ext>
                  </a:extLst>
                </a:gridCol>
                <a:gridCol w="1407672">
                  <a:extLst>
                    <a:ext uri="{9D8B030D-6E8A-4147-A177-3AD203B41FA5}">
                      <a16:colId xmlns:a16="http://schemas.microsoft.com/office/drawing/2014/main" val="889731081"/>
                    </a:ext>
                  </a:extLst>
                </a:gridCol>
              </a:tblGrid>
              <a:tr h="1107826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  <a:p>
                      <a:pPr algn="ctr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Classic Macaroni </a:t>
                      </a:r>
                    </a:p>
                    <a:p>
                      <a:pPr algn="ctr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Baked in a rich Cheese Sauce and cooked to perfection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i="0" dirty="0">
                        <a:solidFill>
                          <a:srgbClr val="154C69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  <a:p>
                      <a:pPr algn="ctr"/>
                      <a:endParaRPr lang="en-GB" sz="900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  <a:p>
                      <a:pPr algn="ctr"/>
                      <a:endParaRPr lang="en-GB" sz="900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  <a:p>
                      <a:pPr algn="ctr"/>
                      <a:endParaRPr lang="en-GB" sz="900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  <a:p>
                      <a:pPr algn="ctr"/>
                      <a:r>
                        <a:rPr lang="en-GB" sz="900" i="0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Jerk Sausages with Mash, Carrots &amp; Gravy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  <a:p>
                      <a:pPr algn="ctr"/>
                      <a:endParaRPr lang="en-GB" sz="900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  <a:p>
                      <a:pPr algn="ctr"/>
                      <a:endParaRPr lang="en-GB" sz="900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  <a:p>
                      <a:pPr algn="ctr"/>
                      <a:endParaRPr lang="en-GB" sz="900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  <a:p>
                      <a:pPr algn="ctr"/>
                      <a:endParaRPr lang="en-GB" sz="900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  <a:p>
                      <a:pPr algn="ctr"/>
                      <a:r>
                        <a:rPr lang="en-GB" sz="900" i="0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Chicken  Pie </a:t>
                      </a:r>
                    </a:p>
                    <a:p>
                      <a:pPr algn="ctr"/>
                      <a:r>
                        <a:rPr lang="en-GB" sz="900" i="0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Served with baby  potatoes &amp; Broccoli</a:t>
                      </a:r>
                    </a:p>
                    <a:p>
                      <a:pPr algn="ctr"/>
                      <a:endParaRPr lang="en-GB" sz="900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  <a:p>
                      <a:pPr algn="ctr"/>
                      <a:endParaRPr lang="en-GB" sz="900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  <a:p>
                      <a:pPr algn="ctr"/>
                      <a:endParaRPr lang="en-GB" sz="900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  <a:p>
                      <a:pPr algn="ctr"/>
                      <a:endParaRPr lang="en-GB" sz="900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  <a:p>
                      <a:pPr algn="ctr"/>
                      <a:r>
                        <a:rPr lang="en-GB" sz="900" i="0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Madras Chicken  Curry </a:t>
                      </a:r>
                    </a:p>
                    <a:p>
                      <a:pPr algn="ctr"/>
                      <a:r>
                        <a:rPr lang="en-GB" sz="900" i="0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Served with rice &amp; mango chutney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  <a:p>
                      <a:pPr algn="ctr"/>
                      <a:endParaRPr lang="en-GB" sz="900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  <a:p>
                      <a:pPr algn="ctr"/>
                      <a:endParaRPr lang="en-GB" sz="900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  <a:p>
                      <a:pPr algn="ctr"/>
                      <a:endParaRPr lang="en-GB" sz="900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  <a:p>
                      <a:pPr algn="ctr"/>
                      <a:r>
                        <a:rPr lang="en-GB" sz="900" i="0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Battered Fillet of Fish</a:t>
                      </a:r>
                    </a:p>
                    <a:p>
                      <a:pPr algn="ctr"/>
                      <a:r>
                        <a:rPr lang="en-GB" sz="900" i="0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served with chips, garden peas or beans &amp; tartare sauce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502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i="0" dirty="0">
                        <a:solidFill>
                          <a:srgbClr val="154C69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706839"/>
                  </a:ext>
                </a:extLst>
              </a:tr>
              <a:tr h="194493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A choice of meat &amp; veggie toppers, served with house salad &amp; coleslaw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i="0" dirty="0">
                        <a:solidFill>
                          <a:srgbClr val="154C69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i="0" dirty="0" err="1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Veggy</a:t>
                      </a:r>
                      <a:r>
                        <a:rPr lang="en-GB" sz="900" b="1" i="0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 Sausages with Mash, Carrots &amp; gravy 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i="0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Red Pepper &amp; Cheese Frittata</a:t>
                      </a:r>
                    </a:p>
                    <a:p>
                      <a:pPr algn="ctr"/>
                      <a:r>
                        <a:rPr lang="en-GB" sz="900" b="1" i="0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Served with baby potatoes &amp; Broccoli 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i="0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Butternut Squash, Chickpea &amp; potato curry</a:t>
                      </a:r>
                    </a:p>
                    <a:p>
                      <a:pPr algn="ctr"/>
                      <a:r>
                        <a:rPr lang="en-GB" sz="900" b="1" i="0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Served with rice &amp; mango chutney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i="0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Chefs Americas </a:t>
                      </a:r>
                    </a:p>
                    <a:p>
                      <a:pPr algn="ctr"/>
                      <a:r>
                        <a:rPr lang="en-GB" sz="900" b="1" i="0" dirty="0" err="1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Tex</a:t>
                      </a:r>
                      <a:r>
                        <a:rPr lang="en-GB" sz="900" b="1" i="0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 Mex Tacos</a:t>
                      </a:r>
                    </a:p>
                    <a:p>
                      <a:pPr algn="ctr"/>
                      <a:r>
                        <a:rPr lang="en-GB" sz="900" b="1" i="0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Served with chips &amp; Peas 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2969709"/>
                  </a:ext>
                </a:extLst>
              </a:tr>
              <a:tr h="142085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i="0" dirty="0">
                        <a:solidFill>
                          <a:srgbClr val="154C69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350607"/>
                  </a:ext>
                </a:extLst>
              </a:tr>
              <a:tr h="502338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Cheese &amp; Tomato Panini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i="0" dirty="0">
                        <a:solidFill>
                          <a:srgbClr val="154C69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i="0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Chicken Wrap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i="0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Cheese &amp; Onion Panini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i="0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Jumbo Hotdog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i="0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Cheese &amp; Onion Panini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511501"/>
                  </a:ext>
                </a:extLst>
              </a:tr>
              <a:tr h="260529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i="0" dirty="0">
                        <a:solidFill>
                          <a:srgbClr val="154C69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6250878"/>
                  </a:ext>
                </a:extLst>
              </a:tr>
              <a:tr h="485415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Street Chicken Noodles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i="0" dirty="0">
                        <a:solidFill>
                          <a:srgbClr val="154C69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Herby Tomato Pasta </a:t>
                      </a:r>
                    </a:p>
                    <a:p>
                      <a:pPr algn="ctr"/>
                      <a:endParaRPr lang="en-GB" sz="900" b="1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i="0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Loaded Wedges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Loaded Nachos</a:t>
                      </a:r>
                    </a:p>
                    <a:p>
                      <a:pPr algn="ctr"/>
                      <a:endParaRPr lang="en-GB" sz="900" b="1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Tomato  Pasta</a:t>
                      </a:r>
                    </a:p>
                    <a:p>
                      <a:pPr algn="ctr"/>
                      <a:endParaRPr lang="en-GB" sz="900" b="1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6389312"/>
                  </a:ext>
                </a:extLst>
              </a:tr>
              <a:tr h="260529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i="0" dirty="0">
                        <a:solidFill>
                          <a:srgbClr val="154C69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7188336"/>
                  </a:ext>
                </a:extLst>
              </a:tr>
              <a:tr h="502338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Lemon Drizzle Sponge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i="0" dirty="0">
                        <a:solidFill>
                          <a:srgbClr val="154C69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i="0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Creamy Rice Pudding 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i="0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Apple &amp; Cherry Oaty Crumble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i="0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Shortbread 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i="0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Chocolate &amp; Banana Sponge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564910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09CA51B2-0966-4736-AC93-529B712DF3A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5" t="11556" r="45146" b="71428"/>
          <a:stretch/>
        </p:blipFill>
        <p:spPr>
          <a:xfrm>
            <a:off x="5185337" y="-67677"/>
            <a:ext cx="721127" cy="69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79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4297B52-3D72-4CD7-9DB2-80B4A946C0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2" b="1122"/>
          <a:stretch/>
        </p:blipFill>
        <p:spPr>
          <a:xfrm>
            <a:off x="0" y="4"/>
            <a:ext cx="9906000" cy="6858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5C2433-A638-4252-838D-F3275BCAA01B}"/>
              </a:ext>
            </a:extLst>
          </p:cNvPr>
          <p:cNvSpPr txBox="1"/>
          <p:nvPr/>
        </p:nvSpPr>
        <p:spPr>
          <a:xfrm>
            <a:off x="1048628" y="6203225"/>
            <a:ext cx="87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Bebas Neue" panose="020B0606020202050201" pitchFamily="34" charset="0"/>
              </a:rPr>
              <a:t>£0.00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B0C80951-5205-460B-883A-C183E024E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195" y="1924567"/>
            <a:ext cx="363570" cy="23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C2B457E1-09C0-4318-9EB8-DE675FC9B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607" y="3603066"/>
            <a:ext cx="363570" cy="23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5DB7D198-0FED-415B-92CA-365BAFB75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183" y="3607538"/>
            <a:ext cx="363570" cy="23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6467B0EC-5A98-42A4-B415-72EDCFF01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26" y="3607219"/>
            <a:ext cx="363570" cy="23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AC6FF281-47B9-4120-8462-E3A6C67A3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074" y="3603066"/>
            <a:ext cx="363570" cy="23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0494A3C1-D53E-4680-9E07-796D682F6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439" y="3603066"/>
            <a:ext cx="363570" cy="23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222FB0B6-73A2-4C2E-B291-85956FD4F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613" y="1233948"/>
            <a:ext cx="363570" cy="23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3284D0C5-D397-4493-AC92-5BF367EE7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830" y="1924567"/>
            <a:ext cx="363570" cy="23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6002E73-8785-48BF-A591-0A3FAB128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84833"/>
              </p:ext>
            </p:extLst>
          </p:nvPr>
        </p:nvGraphicFramePr>
        <p:xfrm>
          <a:off x="1484855" y="1061964"/>
          <a:ext cx="8155026" cy="3875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139">
                  <a:extLst>
                    <a:ext uri="{9D8B030D-6E8A-4147-A177-3AD203B41FA5}">
                      <a16:colId xmlns:a16="http://schemas.microsoft.com/office/drawing/2014/main" val="3240292136"/>
                    </a:ext>
                  </a:extLst>
                </a:gridCol>
                <a:gridCol w="350986">
                  <a:extLst>
                    <a:ext uri="{9D8B030D-6E8A-4147-A177-3AD203B41FA5}">
                      <a16:colId xmlns:a16="http://schemas.microsoft.com/office/drawing/2014/main" val="449403322"/>
                    </a:ext>
                  </a:extLst>
                </a:gridCol>
                <a:gridCol w="1335471">
                  <a:extLst>
                    <a:ext uri="{9D8B030D-6E8A-4147-A177-3AD203B41FA5}">
                      <a16:colId xmlns:a16="http://schemas.microsoft.com/office/drawing/2014/main" val="1098422376"/>
                    </a:ext>
                  </a:extLst>
                </a:gridCol>
                <a:gridCol w="342432">
                  <a:extLst>
                    <a:ext uri="{9D8B030D-6E8A-4147-A177-3AD203B41FA5}">
                      <a16:colId xmlns:a16="http://schemas.microsoft.com/office/drawing/2014/main" val="256407410"/>
                    </a:ext>
                  </a:extLst>
                </a:gridCol>
                <a:gridCol w="1372167">
                  <a:extLst>
                    <a:ext uri="{9D8B030D-6E8A-4147-A177-3AD203B41FA5}">
                      <a16:colId xmlns:a16="http://schemas.microsoft.com/office/drawing/2014/main" val="3191634239"/>
                    </a:ext>
                  </a:extLst>
                </a:gridCol>
                <a:gridCol w="307551">
                  <a:extLst>
                    <a:ext uri="{9D8B030D-6E8A-4147-A177-3AD203B41FA5}">
                      <a16:colId xmlns:a16="http://schemas.microsoft.com/office/drawing/2014/main" val="2215569638"/>
                    </a:ext>
                  </a:extLst>
                </a:gridCol>
                <a:gridCol w="1367890">
                  <a:extLst>
                    <a:ext uri="{9D8B030D-6E8A-4147-A177-3AD203B41FA5}">
                      <a16:colId xmlns:a16="http://schemas.microsoft.com/office/drawing/2014/main" val="1524516336"/>
                    </a:ext>
                  </a:extLst>
                </a:gridCol>
                <a:gridCol w="307551">
                  <a:extLst>
                    <a:ext uri="{9D8B030D-6E8A-4147-A177-3AD203B41FA5}">
                      <a16:colId xmlns:a16="http://schemas.microsoft.com/office/drawing/2014/main" val="74797891"/>
                    </a:ext>
                  </a:extLst>
                </a:gridCol>
                <a:gridCol w="1411839">
                  <a:extLst>
                    <a:ext uri="{9D8B030D-6E8A-4147-A177-3AD203B41FA5}">
                      <a16:colId xmlns:a16="http://schemas.microsoft.com/office/drawing/2014/main" val="1895642299"/>
                    </a:ext>
                  </a:extLst>
                </a:gridCol>
              </a:tblGrid>
              <a:tr h="592690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0B4C6D"/>
                          </a:solidFill>
                          <a:latin typeface="Avenir LT Std 35 Light" panose="020B0402020203020204" pitchFamily="34" charset="0"/>
                        </a:rPr>
                        <a:t>Hearty Meatball Goulash</a:t>
                      </a:r>
                    </a:p>
                    <a:p>
                      <a:pPr algn="ctr"/>
                      <a:r>
                        <a:rPr lang="en-GB" sz="900" b="1" dirty="0">
                          <a:solidFill>
                            <a:srgbClr val="0B4C6D"/>
                          </a:solidFill>
                          <a:latin typeface="Avenir LT Std 35 Light" panose="020B0402020203020204" pitchFamily="34" charset="0"/>
                        </a:rPr>
                        <a:t>Served with herby rice &amp; sauté green beans</a:t>
                      </a:r>
                    </a:p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0B4C6D"/>
                          </a:solidFill>
                          <a:latin typeface="Avenir LT Std 35 Light" panose="020B0402020203020204" pitchFamily="34" charset="0"/>
                        </a:rPr>
                        <a:t>Marinated Chicken thigh or drumstick</a:t>
                      </a:r>
                    </a:p>
                    <a:p>
                      <a:pPr algn="ctr"/>
                      <a:r>
                        <a:rPr lang="en-GB" sz="900" b="1" dirty="0">
                          <a:solidFill>
                            <a:srgbClr val="0B4C6D"/>
                          </a:solidFill>
                          <a:latin typeface="Avenir LT Std 35 Light" panose="020B0402020203020204" pitchFamily="34" charset="0"/>
                        </a:rPr>
                        <a:t>Served with spicy rice &amp; slaw 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0B4C6D"/>
                          </a:solidFill>
                          <a:latin typeface="Avenir LT Std 35 Light" panose="020B0402020203020204" pitchFamily="34" charset="0"/>
                        </a:rPr>
                        <a:t>Roasted Chicken </a:t>
                      </a:r>
                    </a:p>
                    <a:p>
                      <a:pPr algn="ctr"/>
                      <a:r>
                        <a:rPr lang="en-GB" sz="900" b="1" dirty="0">
                          <a:solidFill>
                            <a:srgbClr val="0B4C6D"/>
                          </a:solidFill>
                          <a:latin typeface="Avenir LT Std 35 Light" panose="020B0402020203020204" pitchFamily="34" charset="0"/>
                        </a:rPr>
                        <a:t>Roast Potatoes </a:t>
                      </a:r>
                    </a:p>
                    <a:p>
                      <a:pPr algn="ctr"/>
                      <a:r>
                        <a:rPr lang="en-GB" sz="900" b="1" dirty="0">
                          <a:solidFill>
                            <a:srgbClr val="0B4C6D"/>
                          </a:solidFill>
                          <a:latin typeface="Avenir LT Std 35 Light" panose="020B0402020203020204" pitchFamily="34" charset="0"/>
                        </a:rPr>
                        <a:t>Seasonal vegetables &amp; Gravy 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0B4C6D"/>
                          </a:solidFill>
                          <a:latin typeface="Avenir LT Std 35 Light" panose="020B0402020203020204" pitchFamily="34" charset="0"/>
                        </a:rPr>
                        <a:t>Sweet &amp; Sour Chicken with Vegetables &amp; Egg Noodles 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i="0" dirty="0">
                          <a:solidFill>
                            <a:srgbClr val="0B4C6D"/>
                          </a:solidFill>
                          <a:latin typeface="Avenir LT Std 35 Light" panose="020B0402020203020204" pitchFamily="34" charset="0"/>
                        </a:rPr>
                        <a:t>Breaded Fish </a:t>
                      </a:r>
                    </a:p>
                    <a:p>
                      <a:pPr algn="ctr"/>
                      <a:r>
                        <a:rPr lang="en-GB" sz="900" i="0" dirty="0">
                          <a:solidFill>
                            <a:srgbClr val="0B4C6D"/>
                          </a:solidFill>
                          <a:latin typeface="Avenir LT Std 35 Light" panose="020B0402020203020204" pitchFamily="34" charset="0"/>
                        </a:rPr>
                        <a:t>served with chips, garden peas or beans &amp; tartare sauce</a:t>
                      </a:r>
                    </a:p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25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0B4C6D"/>
                          </a:solidFill>
                          <a:latin typeface="Avenir LT Std 35 Light" panose="020B0402020203020204" pitchFamily="34" charset="0"/>
                        </a:rPr>
                        <a:t>Wholewheat Vegetable Pasta Bake</a:t>
                      </a:r>
                    </a:p>
                    <a:p>
                      <a:pPr algn="ctr"/>
                      <a:r>
                        <a:rPr lang="en-GB" sz="900" b="1" dirty="0">
                          <a:solidFill>
                            <a:srgbClr val="0B4C6D"/>
                          </a:solidFill>
                          <a:latin typeface="Avenir LT Std 35 Light" panose="020B0402020203020204" pitchFamily="34" charset="0"/>
                        </a:rPr>
                        <a:t>Served with sauté green beans 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0B4C6D"/>
                          </a:solidFill>
                          <a:latin typeface="Avenir LT Std 35 Light" panose="020B0402020203020204" pitchFamily="34" charset="0"/>
                        </a:rPr>
                        <a:t>Classic Ratatouille</a:t>
                      </a:r>
                    </a:p>
                    <a:p>
                      <a:pPr algn="ctr"/>
                      <a:r>
                        <a:rPr lang="en-GB" sz="900" b="1" dirty="0">
                          <a:solidFill>
                            <a:srgbClr val="0B4C6D"/>
                          </a:solidFill>
                          <a:latin typeface="Avenir LT Std 35 Light" panose="020B0402020203020204" pitchFamily="34" charset="0"/>
                        </a:rPr>
                        <a:t>Served with spicy rice  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i="0" dirty="0">
                          <a:solidFill>
                            <a:srgbClr val="154C69"/>
                          </a:solidFill>
                          <a:latin typeface="Avenir LT Std 35 Light" panose="020B0402020203020204" pitchFamily="34" charset="0"/>
                        </a:rPr>
                        <a:t>Smokey Vegetable Enchilada</a:t>
                      </a:r>
                    </a:p>
                    <a:p>
                      <a:pPr algn="ctr"/>
                      <a:r>
                        <a:rPr lang="en-GB" sz="800" b="1" i="0" dirty="0">
                          <a:solidFill>
                            <a:srgbClr val="154C69"/>
                          </a:solidFill>
                          <a:latin typeface="Avenir LT Std 35 Light" panose="020B0402020203020204" pitchFamily="34" charset="0"/>
                        </a:rPr>
                        <a:t>Served With Coleslaw  </a:t>
                      </a:r>
                    </a:p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kern="1200" dirty="0">
                          <a:solidFill>
                            <a:srgbClr val="154C69"/>
                          </a:solidFill>
                          <a:latin typeface="Avenir LT Std 35 Light" panose="020B0402020203020204" pitchFamily="34" charset="0"/>
                          <a:ea typeface="+mn-ea"/>
                          <a:cs typeface="+mn-cs"/>
                        </a:rPr>
                        <a:t>Black Bean Noodles &amp; Stir Fried Vegetables</a:t>
                      </a:r>
                    </a:p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0B4C6D"/>
                          </a:solidFill>
                          <a:latin typeface="Avenir LT Std 35 Light" panose="020B0402020203020204" pitchFamily="34" charset="0"/>
                        </a:rPr>
                        <a:t>Vegan Slice with Chips &amp; Salad 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5987910"/>
                  </a:ext>
                </a:extLst>
              </a:tr>
              <a:tr h="431548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  <a:p>
                      <a:pPr algn="ctr"/>
                      <a:r>
                        <a:rPr lang="en-GB" sz="900" b="1" dirty="0">
                          <a:solidFill>
                            <a:srgbClr val="0B4C6D"/>
                          </a:solidFill>
                          <a:latin typeface="Avenir LT Std 35 Light" panose="020B0402020203020204" pitchFamily="34" charset="0"/>
                        </a:rPr>
                        <a:t>Authentic Pizza Slice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  <a:p>
                      <a:pPr algn="ctr"/>
                      <a:r>
                        <a:rPr lang="en-GB" sz="900" b="1" dirty="0">
                          <a:solidFill>
                            <a:srgbClr val="0B4C6D"/>
                          </a:solidFill>
                          <a:latin typeface="Avenir LT Std 35 Light" panose="020B0402020203020204" pitchFamily="34" charset="0"/>
                        </a:rPr>
                        <a:t>Half Cheese &amp; Tomato Bagel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  <a:p>
                      <a:pPr algn="ctr"/>
                      <a:r>
                        <a:rPr lang="en-GB" sz="900" b="1" dirty="0">
                          <a:solidFill>
                            <a:srgbClr val="0B4C6D"/>
                          </a:solidFill>
                          <a:latin typeface="Avenir LT Std 35 Light" panose="020B0402020203020204" pitchFamily="34" charset="0"/>
                        </a:rPr>
                        <a:t>Authentic Pizza Slice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i="0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  <a:p>
                      <a:pPr algn="ctr"/>
                      <a:endParaRPr lang="en-GB" sz="900" b="1" i="0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  <a:p>
                      <a:pPr algn="ctr"/>
                      <a:r>
                        <a:rPr lang="en-GB" sz="900" b="1" i="0" dirty="0">
                          <a:solidFill>
                            <a:srgbClr val="0B4C6D"/>
                          </a:solidFill>
                          <a:latin typeface="Avenir LT Std 35 Light" panose="020B0402020203020204" pitchFamily="34" charset="0"/>
                        </a:rPr>
                        <a:t>Cheese &amp; Tomato Panini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  <a:p>
                      <a:pPr algn="ctr"/>
                      <a:r>
                        <a:rPr lang="en-GB" sz="900" b="1" dirty="0">
                          <a:solidFill>
                            <a:srgbClr val="0B4C6D"/>
                          </a:solidFill>
                          <a:latin typeface="Avenir LT Std 35 Light" panose="020B0402020203020204" pitchFamily="34" charset="0"/>
                        </a:rPr>
                        <a:t>Cheese &amp; Tomato Folded Naan 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6496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871470"/>
                  </a:ext>
                </a:extLst>
              </a:tr>
              <a:tr h="354245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946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0B4C6D"/>
                          </a:solidFill>
                          <a:latin typeface="Avenir LT Std 35 Light" panose="020B0402020203020204" pitchFamily="34" charset="0"/>
                        </a:rPr>
                        <a:t>Herby Tomato Pasta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0B4C6D"/>
                          </a:solidFill>
                          <a:latin typeface="Avenir LT Std 35 Light" panose="020B0402020203020204" pitchFamily="34" charset="0"/>
                        </a:rPr>
                        <a:t> Cheesy Pasta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0B4C6D"/>
                          </a:solidFill>
                          <a:latin typeface="Avenir LT Std 35 Light" panose="020B0402020203020204" pitchFamily="34" charset="0"/>
                        </a:rPr>
                        <a:t>Sweet Chilli Noodles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0B4C6D"/>
                          </a:solidFill>
                          <a:latin typeface="Avenir LT Std 35 Light" panose="020B0402020203020204" pitchFamily="34" charset="0"/>
                        </a:rPr>
                        <a:t>Vegetable Chilli &amp; Rice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0B4C6D"/>
                          </a:solidFill>
                          <a:latin typeface="Avenir LT Std 35 Light" panose="020B0402020203020204" pitchFamily="34" charset="0"/>
                        </a:rPr>
                        <a:t>Loaded Nachos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5838920"/>
                  </a:ext>
                </a:extLst>
              </a:tr>
              <a:tr h="275411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9347602"/>
                  </a:ext>
                </a:extLst>
              </a:tr>
              <a:tr h="221511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205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0B4C6D"/>
                          </a:solidFill>
                          <a:latin typeface="Avenir LT Std 35 Light" panose="020B0402020203020204" pitchFamily="34" charset="0"/>
                        </a:rPr>
                        <a:t>Chocolate &amp; Kidney bean muffin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0B4C6D"/>
                          </a:solidFill>
                          <a:latin typeface="Avenir LT Std 35 Light" panose="020B0402020203020204" pitchFamily="34" charset="0"/>
                        </a:rPr>
                        <a:t>Syrup Sponge 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0B4C6D"/>
                          </a:solidFill>
                          <a:latin typeface="Avenir LT Std 35 Light" panose="020B0402020203020204" pitchFamily="34" charset="0"/>
                        </a:rPr>
                        <a:t>Plum Crumble 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0B4C6D"/>
                          </a:solidFill>
                          <a:latin typeface="Avenir LT Std 35 Light" panose="020B0402020203020204" pitchFamily="34" charset="0"/>
                        </a:rPr>
                        <a:t>Vanilla Sponge 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0B4C6D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0B4C6D"/>
                          </a:solidFill>
                          <a:latin typeface="Avenir LT Std 35 Light" panose="020B0402020203020204" pitchFamily="34" charset="0"/>
                        </a:rPr>
                        <a:t>Oatmeal Cookie 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4490476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D5E21826-E8CA-4B12-94DF-72CC4FC18E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533" y="0"/>
            <a:ext cx="904662" cy="7284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69272AA-C48E-49DA-AC0B-6B6990FABF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48" y="107366"/>
            <a:ext cx="1160111" cy="513754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D9A0EE6A-E1C7-4897-8E65-A1A4A173F89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810" y="114406"/>
            <a:ext cx="779373" cy="53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60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CA5AB2C-5E9B-4F3D-8805-05DF95C2FC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2" b="1122"/>
          <a:stretch/>
        </p:blipFill>
        <p:spPr>
          <a:xfrm>
            <a:off x="0" y="13480"/>
            <a:ext cx="9906000" cy="6858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05504E-E049-49A0-B5E7-320226BEE894}"/>
              </a:ext>
            </a:extLst>
          </p:cNvPr>
          <p:cNvSpPr txBox="1"/>
          <p:nvPr/>
        </p:nvSpPr>
        <p:spPr>
          <a:xfrm>
            <a:off x="1048628" y="6203225"/>
            <a:ext cx="87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0875C"/>
                </a:solidFill>
                <a:latin typeface="Bebas Neue" panose="020B0606020202050201" pitchFamily="34" charset="0"/>
              </a:rPr>
              <a:t>£0.00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220F33-DF44-409D-90B7-ED1E90CDF5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313" y="122212"/>
            <a:ext cx="982332" cy="501284"/>
          </a:xfrm>
          <a:prstGeom prst="rect">
            <a:avLst/>
          </a:prstGeom>
        </p:spPr>
      </p:pic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00F2905B-2D1F-4D0A-BD34-0E21D4673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256785"/>
              </p:ext>
            </p:extLst>
          </p:nvPr>
        </p:nvGraphicFramePr>
        <p:xfrm>
          <a:off x="1600473" y="1053283"/>
          <a:ext cx="8127289" cy="3854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3851">
                  <a:extLst>
                    <a:ext uri="{9D8B030D-6E8A-4147-A177-3AD203B41FA5}">
                      <a16:colId xmlns:a16="http://schemas.microsoft.com/office/drawing/2014/main" val="3240292136"/>
                    </a:ext>
                  </a:extLst>
                </a:gridCol>
                <a:gridCol w="210997">
                  <a:extLst>
                    <a:ext uri="{9D8B030D-6E8A-4147-A177-3AD203B41FA5}">
                      <a16:colId xmlns:a16="http://schemas.microsoft.com/office/drawing/2014/main" val="449403322"/>
                    </a:ext>
                  </a:extLst>
                </a:gridCol>
                <a:gridCol w="1503046">
                  <a:extLst>
                    <a:ext uri="{9D8B030D-6E8A-4147-A177-3AD203B41FA5}">
                      <a16:colId xmlns:a16="http://schemas.microsoft.com/office/drawing/2014/main" val="1098422376"/>
                    </a:ext>
                  </a:extLst>
                </a:gridCol>
                <a:gridCol w="239790">
                  <a:extLst>
                    <a:ext uri="{9D8B030D-6E8A-4147-A177-3AD203B41FA5}">
                      <a16:colId xmlns:a16="http://schemas.microsoft.com/office/drawing/2014/main" val="256407410"/>
                    </a:ext>
                  </a:extLst>
                </a:gridCol>
                <a:gridCol w="1425268">
                  <a:extLst>
                    <a:ext uri="{9D8B030D-6E8A-4147-A177-3AD203B41FA5}">
                      <a16:colId xmlns:a16="http://schemas.microsoft.com/office/drawing/2014/main" val="3191634239"/>
                    </a:ext>
                  </a:extLst>
                </a:gridCol>
                <a:gridCol w="319454">
                  <a:extLst>
                    <a:ext uri="{9D8B030D-6E8A-4147-A177-3AD203B41FA5}">
                      <a16:colId xmlns:a16="http://schemas.microsoft.com/office/drawing/2014/main" val="2215569638"/>
                    </a:ext>
                  </a:extLst>
                </a:gridCol>
                <a:gridCol w="1420826">
                  <a:extLst>
                    <a:ext uri="{9D8B030D-6E8A-4147-A177-3AD203B41FA5}">
                      <a16:colId xmlns:a16="http://schemas.microsoft.com/office/drawing/2014/main" val="1524516336"/>
                    </a:ext>
                  </a:extLst>
                </a:gridCol>
                <a:gridCol w="215561">
                  <a:extLst>
                    <a:ext uri="{9D8B030D-6E8A-4147-A177-3AD203B41FA5}">
                      <a16:colId xmlns:a16="http://schemas.microsoft.com/office/drawing/2014/main" val="74797891"/>
                    </a:ext>
                  </a:extLst>
                </a:gridCol>
                <a:gridCol w="1578496">
                  <a:extLst>
                    <a:ext uri="{9D8B030D-6E8A-4147-A177-3AD203B41FA5}">
                      <a16:colId xmlns:a16="http://schemas.microsoft.com/office/drawing/2014/main" val="1895642299"/>
                    </a:ext>
                  </a:extLst>
                </a:gridCol>
              </a:tblGrid>
              <a:tr h="431818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Chicken Jambalaya </a:t>
                      </a:r>
                    </a:p>
                    <a:p>
                      <a:pPr algn="ctr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Served with </a:t>
                      </a:r>
                    </a:p>
                    <a:p>
                      <a:pPr algn="ctr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Latin salad &amp; Nachos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Spaghetti Bolognese with Garlic Bread 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Classic Roast Chicken with Mash, Veg &amp; Gravy 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Piri </a:t>
                      </a:r>
                      <a:r>
                        <a:rPr lang="en-GB" sz="900" b="1" dirty="0" err="1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Piri</a:t>
                      </a:r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 Chicken Strips</a:t>
                      </a:r>
                    </a:p>
                    <a:p>
                      <a:pPr algn="ctr"/>
                      <a:r>
                        <a:rPr lang="en-GB" sz="900" b="1" dirty="0" err="1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Khobez</a:t>
                      </a:r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 wrap, Salads &amp; Sauce options. </a:t>
                      </a:r>
                    </a:p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i="0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Breaded Fish </a:t>
                      </a:r>
                    </a:p>
                    <a:p>
                      <a:pPr algn="ctr"/>
                      <a:r>
                        <a:rPr lang="en-GB" sz="900" i="0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served with chips, garden peas or beans &amp; tartare sauce</a:t>
                      </a:r>
                    </a:p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25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5987910"/>
                  </a:ext>
                </a:extLst>
              </a:tr>
              <a:tr h="193844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 Ramirez Wrap served with </a:t>
                      </a:r>
                      <a:r>
                        <a:rPr lang="en-GB" sz="900" b="1" dirty="0" err="1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latin</a:t>
                      </a:r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 salad &amp; nachos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Plant Based Bolognese with Spaghetti &amp; Garlic bread 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Macaroni  Cheese Bake topped with Crispy Sage Stuffing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Falafel &amp; Hummus </a:t>
                      </a:r>
                    </a:p>
                    <a:p>
                      <a:pPr algn="ctr"/>
                      <a:r>
                        <a:rPr lang="en-GB" sz="900" b="1" dirty="0" err="1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Khobez</a:t>
                      </a:r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 wrap, salads &amp; sauce options </a:t>
                      </a:r>
                    </a:p>
                    <a:p>
                      <a:pPr algn="ctr"/>
                      <a:endParaRPr lang="en-GB" sz="900" b="1" i="0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Cheese &amp; Onion Slice with Chips &amp; Peas 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6496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871470"/>
                  </a:ext>
                </a:extLst>
              </a:tr>
              <a:tr h="498625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 Hot filled Baguette 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Chicken Burger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Tomato &amp; Cheese Panini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Authentic Pizza Slice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Quorn Wrap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946223"/>
                  </a:ext>
                </a:extLst>
              </a:tr>
              <a:tr h="221511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5838920"/>
                  </a:ext>
                </a:extLst>
              </a:tr>
              <a:tr h="515278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Tomato &amp; Mascarpone Pasta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Soy Vegetable Noodles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Loaded Nachos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Herby Tomato Pasta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Loaded Wedges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9347602"/>
                  </a:ext>
                </a:extLst>
              </a:tr>
              <a:tr h="221511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205631"/>
                  </a:ext>
                </a:extLst>
              </a:tr>
              <a:tr h="509222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Cinnamon nachos &amp; chocolate sauce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Oaty Flapjack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Bread &amp; Butter Pudding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Sticky toffee apple crumble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bg1"/>
                        </a:solidFill>
                        <a:latin typeface="Avenir LT Std 35 Light" panose="020B0402020203020204" pitchFamily="34" charset="0"/>
                      </a:endParaRP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venir LT Std 35 Light" panose="020B0402020203020204" pitchFamily="34" charset="0"/>
                        </a:rPr>
                        <a:t>Pancake &amp; Cherry sauce</a:t>
                      </a:r>
                    </a:p>
                  </a:txBody>
                  <a:tcPr marL="91442" marR="91442" marT="45722" marB="4572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4490476"/>
                  </a:ext>
                </a:extLst>
              </a:tr>
            </a:tbl>
          </a:graphicData>
        </a:graphic>
      </p:graphicFrame>
      <p:pic>
        <p:nvPicPr>
          <p:cNvPr id="18" name="Picture 17" descr="Graphical user interface&#10;&#10;Description automatically generated">
            <a:extLst>
              <a:ext uri="{FF2B5EF4-FFF2-40B4-BE49-F238E27FC236}">
                <a16:creationId xmlns:a16="http://schemas.microsoft.com/office/drawing/2014/main" id="{E2DC6345-CDAF-4474-9FE8-78F09F3637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05" t="20090" r="732" b="21411"/>
          <a:stretch/>
        </p:blipFill>
        <p:spPr bwMode="auto">
          <a:xfrm>
            <a:off x="1600473" y="83445"/>
            <a:ext cx="1251144" cy="552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Lebenese Street - logo.pdf - Adobe Acrobat Pro DC">
            <a:extLst>
              <a:ext uri="{FF2B5EF4-FFF2-40B4-BE49-F238E27FC236}">
                <a16:creationId xmlns:a16="http://schemas.microsoft.com/office/drawing/2014/main" id="{44BE5EF8-7444-44AE-A7C5-D5893B2A194B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41583" r="27998" b="21832"/>
          <a:stretch/>
        </p:blipFill>
        <p:spPr bwMode="auto">
          <a:xfrm>
            <a:off x="6600825" y="122211"/>
            <a:ext cx="1321253" cy="4302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7AF83B-4C0A-6E99-1952-ECA30B33CA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5" t="11556" r="45146" b="71428"/>
          <a:stretch/>
        </p:blipFill>
        <p:spPr>
          <a:xfrm>
            <a:off x="3601970" y="38339"/>
            <a:ext cx="693989" cy="66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34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2353</TotalTime>
  <Words>430</Words>
  <Application>Microsoft Office PowerPoint</Application>
  <PresentationFormat>A4 Paper (210x297 mm)</PresentationFormat>
  <Paragraphs>132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Avenir LT Std 35 Light</vt:lpstr>
      <vt:lpstr>Bebas Neue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Dunant</dc:creator>
  <cp:lastModifiedBy>Palmer Catholic Academy</cp:lastModifiedBy>
  <cp:revision>20</cp:revision>
  <cp:lastPrinted>2022-10-20T08:55:38Z</cp:lastPrinted>
  <dcterms:created xsi:type="dcterms:W3CDTF">2020-11-26T15:58:55Z</dcterms:created>
  <dcterms:modified xsi:type="dcterms:W3CDTF">2022-11-03T15:03:45Z</dcterms:modified>
</cp:coreProperties>
</file>